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60" r:id="rId9"/>
    <p:sldId id="262" r:id="rId10"/>
    <p:sldId id="263" r:id="rId11"/>
    <p:sldId id="266" r:id="rId12"/>
    <p:sldId id="268" r:id="rId13"/>
    <p:sldId id="26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/>
    <p:restoredTop sz="93617"/>
  </p:normalViewPr>
  <p:slideViewPr>
    <p:cSldViewPr snapToGrid="0" snapToObjects="1">
      <p:cViewPr varScale="1">
        <p:scale>
          <a:sx n="106" d="100"/>
          <a:sy n="106" d="100"/>
        </p:scale>
        <p:origin x="36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1/23/25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44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43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42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48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47.jpeg"/><Relationship Id="rId14" Type="http://schemas.openxmlformats.org/officeDocument/2006/relationships/hyperlink" Target="https://www.youtube.com/watch?v=v_Wqig8WjV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2" Type="http://schemas.openxmlformats.org/officeDocument/2006/relationships/hyperlink" Target="https://www.youtube.com/watch?v=yx9g9P_z5S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0" Type="http://schemas.openxmlformats.org/officeDocument/2006/relationships/hyperlink" Target="https://www.youtube.com/watch?v=DFY10lAQM28" TargetMode="External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23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24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77966" y="810052"/>
            <a:ext cx="3790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</a:t>
            </a:r>
            <a:r>
              <a:rPr lang="en-US" sz="1200" dirty="0" err="1">
                <a:hlinkClick r:id="rId7"/>
              </a:rPr>
              <a:t>www.youtube.com</a:t>
            </a:r>
            <a:r>
              <a:rPr lang="en-US" sz="1200" dirty="0">
                <a:hlinkClick r:id="rId7"/>
              </a:rPr>
              <a:t>/</a:t>
            </a:r>
            <a:r>
              <a:rPr lang="en-US" sz="1200" dirty="0" err="1">
                <a:hlinkClick r:id="rId7"/>
              </a:rPr>
              <a:t>watch?v</a:t>
            </a:r>
            <a:r>
              <a:rPr lang="en-US" sz="1200" dirty="0">
                <a:hlinkClick r:id="rId7"/>
              </a:rPr>
              <a:t>=</a:t>
            </a:r>
            <a:r>
              <a:rPr lang="en-US" sz="1200" dirty="0" err="1">
                <a:hlinkClick r:id="rId7"/>
              </a:rPr>
              <a:t>YMvrSXqZdiQ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22E448-F7AB-5A52-06E3-6BC34C6D0327}"/>
              </a:ext>
            </a:extLst>
          </p:cNvPr>
          <p:cNvSpPr txBox="1"/>
          <p:nvPr/>
        </p:nvSpPr>
        <p:spPr>
          <a:xfrm>
            <a:off x="172453" y="1904795"/>
            <a:ext cx="37902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restart the burner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relight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A6F0F-78C7-6CC3-D894-37BB2005B6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86" y="784000"/>
            <a:ext cx="4684643" cy="347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C7060-361A-8117-7475-87CEF6C83B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01" y="783999"/>
            <a:ext cx="2741280" cy="347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4327451" y="4646428"/>
            <a:ext cx="2232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Pictures from internet</a:t>
            </a:r>
          </a:p>
          <a:p>
            <a:pPr algn="ctr"/>
            <a:r>
              <a:rPr lang="en-US" sz="1400" dirty="0"/>
              <a:t>Maybe different model</a:t>
            </a:r>
          </a:p>
          <a:p>
            <a:pPr algn="ctr"/>
            <a:r>
              <a:rPr lang="en-US" sz="1400" dirty="0"/>
              <a:t>$120</a:t>
            </a: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528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</a:t>
            </a:r>
            <a:r>
              <a:rPr lang="en-US" sz="2800" b="1" dirty="0" err="1"/>
              <a:t>Genisys</a:t>
            </a:r>
            <a:r>
              <a:rPr lang="en-US" sz="2800" b="1" dirty="0"/>
              <a:t>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2544</Words>
  <Application>Microsoft Macintosh PowerPoint</Application>
  <PresentationFormat>Widescreen</PresentationFormat>
  <Paragraphs>410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Amazon Ember</vt:lpstr>
      <vt:lpstr>Arial</vt:lpstr>
      <vt:lpstr>Calibri</vt:lpstr>
      <vt:lpstr>Calibri Light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69</cp:revision>
  <dcterms:created xsi:type="dcterms:W3CDTF">2022-06-02T16:58:09Z</dcterms:created>
  <dcterms:modified xsi:type="dcterms:W3CDTF">2025-01-24T03:51:51Z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